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532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2024-12-12T15:32:07Z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